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9" r:id="rId2"/>
    <p:sldId id="260" r:id="rId3"/>
    <p:sldId id="261" r:id="rId4"/>
    <p:sldId id="262" r:id="rId5"/>
    <p:sldId id="271" r:id="rId6"/>
    <p:sldId id="272" r:id="rId7"/>
    <p:sldId id="273" r:id="rId8"/>
    <p:sldId id="266" r:id="rId9"/>
    <p:sldId id="268"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5"/>
    <p:restoredTop sz="89673" autoAdjust="0"/>
  </p:normalViewPr>
  <p:slideViewPr>
    <p:cSldViewPr snapToGrid="0" snapToObjects="1">
      <p:cViewPr varScale="1">
        <p:scale>
          <a:sx n="74" d="100"/>
          <a:sy n="74" d="100"/>
        </p:scale>
        <p:origin x="1714"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23/07/2024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 free solder should be used for safety. If permanent fume extraction is not present in the room then portable extraction units will be needed. Safety glasses should be worn during all soldering and wiring activities.</a:t>
            </a:r>
          </a:p>
          <a:p>
            <a:r>
              <a:rPr lang="en-GB" dirty="0"/>
              <a:t>The circuit board used in this example is the </a:t>
            </a:r>
            <a:r>
              <a:rPr lang="en-GB" dirty="0" err="1"/>
              <a:t>Kitronik</a:t>
            </a:r>
            <a:r>
              <a:rPr lang="en-GB" dirty="0"/>
              <a:t> mood light PCB, available here: https://kitronik.co.uk/products/2131-colour-changing-usb-lamp-kit</a:t>
            </a:r>
          </a:p>
          <a:p>
            <a:r>
              <a:rPr lang="en-GB" dirty="0"/>
              <a:t>Alternatively a custom made PCB could be produced, or stripboard could be used.</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114531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switch should be mounted as flat as possible on the plastic side of the PCB.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Demonstrate safe use of soldering equipment prior to learners attempting this step. A visualiser or small webcam linked to a projector screen would help with this. Safety glasses should be worn at all times. All soldering should be done on a mat or board to avoid damage to desks. A sponge should be used to regularly clean the soldering iron tip. The iron should be placed in its stand at all times when not in use.</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167808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resistor should be mounted as flat as possible on the plastic side of the PCB. It is non-polarised so can be mounted either way around. </a:t>
            </a:r>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285691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LED is a polarised component so must be connected the right way round – as shown on the circuit board markings (flat side at the top).</a:t>
            </a:r>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32254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power supply wires must be connected as shown or the circuit will not work. Twisting the wires together will make the wiring neater and less likely to break. A 4.5 V power supply is needed – this could be provided via a USB cable or a battery pack (3 x AA batteries).</a:t>
            </a:r>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152238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finished circuit with all components in place and ready to test.</a:t>
            </a:r>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27755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power supply is connected and the switch turned on, the LED should cycle between a range of different colours. Discuss with learners which colours would be the most relaxing and soothing for use in the cabin. It is strongly recommended that the teacher checks the circuit for any errors (such as components the wrong way around or short circuits) before testing, as connecting a USB power supply to a faulty circuit could create safety issues, cause damage to the system providing the USB power, or further damage the constructed mood light circuit itself.</a:t>
            </a: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28071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688157" y="5150675"/>
            <a:ext cx="7711125" cy="830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Using colour-changing LEDs for mood lighting within an aircraft cabin </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830997"/>
          </a:xfrm>
          <a:prstGeom prst="rect">
            <a:avLst/>
          </a:prstGeom>
          <a:noFill/>
        </p:spPr>
        <p:txBody>
          <a:bodyPr wrap="square">
            <a:spAutoFit/>
          </a:bodyPr>
          <a:lstStyle/>
          <a:p>
            <a:pPr algn="ctr"/>
            <a:r>
              <a:rPr lang="en-GB" sz="4800" b="1" i="0" dirty="0">
                <a:solidFill>
                  <a:srgbClr val="201F1E"/>
                </a:solidFill>
                <a:effectLst/>
                <a:latin typeface="Arial" panose="020B0604020202020204" pitchFamily="34" charset="0"/>
                <a:cs typeface="Arial" panose="020B0604020202020204" pitchFamily="34" charset="0"/>
              </a:rPr>
              <a:t>Cabin mood lighting</a:t>
            </a:r>
            <a:endParaRPr lang="en-GB" sz="4800" b="1" dirty="0">
              <a:latin typeface="Arial" panose="020B0604020202020204" pitchFamily="34" charset="0"/>
              <a:cs typeface="Arial" panose="020B0604020202020204" pitchFamily="34" charset="0"/>
            </a:endParaRPr>
          </a:p>
        </p:txBody>
      </p:sp>
      <p:pic>
        <p:nvPicPr>
          <p:cNvPr id="5" name="Picture 4" descr="A picture containing outdoor, laser, night sky&#10;&#10;Description automatically generated">
            <a:extLst>
              <a:ext uri="{FF2B5EF4-FFF2-40B4-BE49-F238E27FC236}">
                <a16:creationId xmlns:a16="http://schemas.microsoft.com/office/drawing/2014/main" id="{8A955E21-147F-A9BB-B8D7-8F3CBE8D61B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8227" y="2141852"/>
            <a:ext cx="3760384" cy="2820288"/>
          </a:xfrm>
          <a:prstGeom prst="rect">
            <a:avLst/>
          </a:prstGeom>
        </p:spPr>
      </p:pic>
      <p:pic>
        <p:nvPicPr>
          <p:cNvPr id="7" name="Picture 6" descr="A picture containing light, laser, night sky&#10;&#10;Description automatically generated">
            <a:extLst>
              <a:ext uri="{FF2B5EF4-FFF2-40B4-BE49-F238E27FC236}">
                <a16:creationId xmlns:a16="http://schemas.microsoft.com/office/drawing/2014/main" id="{4FE97D0B-7A99-CF40-7B56-A30D3A44D83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05391" y="2141852"/>
            <a:ext cx="3760384" cy="2820288"/>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041938"/>
            <a:ext cx="6380779" cy="680519"/>
          </a:xfrm>
        </p:spPr>
        <p:txBody>
          <a:bodyPr>
            <a:normAutofit/>
          </a:bodyPr>
          <a:lstStyle/>
          <a:p>
            <a:r>
              <a:rPr lang="en-GB" sz="3600" b="1" dirty="0">
                <a:latin typeface="Arial" panose="020B0604020202020204" pitchFamily="34" charset="0"/>
                <a:cs typeface="Arial" panose="020B0604020202020204" pitchFamily="34" charset="0"/>
              </a:rPr>
              <a:t>Testing</a:t>
            </a:r>
          </a:p>
        </p:txBody>
      </p:sp>
      <p:sp>
        <p:nvSpPr>
          <p:cNvPr id="4" name="TextBox 3">
            <a:extLst>
              <a:ext uri="{FF2B5EF4-FFF2-40B4-BE49-F238E27FC236}">
                <a16:creationId xmlns:a16="http://schemas.microsoft.com/office/drawing/2014/main" id="{F946D725-68C8-447E-ADC6-F3A8DAA7A711}"/>
              </a:ext>
            </a:extLst>
          </p:cNvPr>
          <p:cNvSpPr txBox="1"/>
          <p:nvPr/>
        </p:nvSpPr>
        <p:spPr>
          <a:xfrm>
            <a:off x="236096" y="1752878"/>
            <a:ext cx="8476104" cy="830997"/>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Plug in the USB power supply or attach the battery pack</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Turn the switch ‘on’</a:t>
            </a:r>
          </a:p>
        </p:txBody>
      </p:sp>
      <p:pic>
        <p:nvPicPr>
          <p:cNvPr id="5" name="Picture 4" descr="A picture containing floor, red, light, dark&#10;&#10;Description automatically generated">
            <a:extLst>
              <a:ext uri="{FF2B5EF4-FFF2-40B4-BE49-F238E27FC236}">
                <a16:creationId xmlns:a16="http://schemas.microsoft.com/office/drawing/2014/main" id="{EF8928D4-E13C-37BC-5F55-E4C88D22A79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6096" y="3613151"/>
            <a:ext cx="3156251" cy="2367188"/>
          </a:xfrm>
          <a:prstGeom prst="rect">
            <a:avLst/>
          </a:prstGeom>
        </p:spPr>
      </p:pic>
      <p:pic>
        <p:nvPicPr>
          <p:cNvPr id="8" name="Picture 7" descr="A picture containing grass, green, laser, light&#10;&#10;Description automatically generated">
            <a:extLst>
              <a:ext uri="{FF2B5EF4-FFF2-40B4-BE49-F238E27FC236}">
                <a16:creationId xmlns:a16="http://schemas.microsoft.com/office/drawing/2014/main" id="{14A14E56-DAB5-C55F-CC6D-1AAF2A10DF9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33456" y="3613151"/>
            <a:ext cx="3178744" cy="2384058"/>
          </a:xfrm>
          <a:prstGeom prst="rect">
            <a:avLst/>
          </a:prstGeom>
        </p:spPr>
      </p:pic>
      <p:pic>
        <p:nvPicPr>
          <p:cNvPr id="12" name="Picture 11" descr="A picture containing water, dark, night sky&#10;&#10;Description automatically generated">
            <a:extLst>
              <a:ext uri="{FF2B5EF4-FFF2-40B4-BE49-F238E27FC236}">
                <a16:creationId xmlns:a16="http://schemas.microsoft.com/office/drawing/2014/main" id="{0D7D77F6-6FC1-4AD9-91EE-B7A2416CE37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778398" y="2614296"/>
            <a:ext cx="3178744" cy="2384058"/>
          </a:xfrm>
          <a:prstGeom prst="rect">
            <a:avLst/>
          </a:prstGeom>
        </p:spPr>
      </p:pic>
    </p:spTree>
    <p:extLst>
      <p:ext uri="{BB962C8B-B14F-4D97-AF65-F5344CB8AC3E}">
        <p14:creationId xmlns:p14="http://schemas.microsoft.com/office/powerpoint/2010/main" val="11298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7" y="1949440"/>
            <a:ext cx="8322413"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Flying can be a stressful experience for many people, especially when travelling long distances.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Mood lighting can be used to help people relax and enjoy the flight.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make a colour-changing mood light that can be used to help travellers relax within a commercial aircraft cabin.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mood light must have a suitable power supply so it can be easily plugged in and used during the flight.</a:t>
            </a:r>
          </a:p>
        </p:txBody>
      </p:sp>
    </p:spTree>
    <p:extLst>
      <p:ext uri="{BB962C8B-B14F-4D97-AF65-F5344CB8AC3E}">
        <p14:creationId xmlns:p14="http://schemas.microsoft.com/office/powerpoint/2010/main" val="191479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Resources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931660"/>
            <a:ext cx="5082642"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Soldering iron, stand and mat/base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Solder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Mood light circuit board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4.5 V power supply e.g. a USB cable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Slide switch</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5 mm colour changing LED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Protective resistor for the LED</a:t>
            </a:r>
          </a:p>
        </p:txBody>
      </p:sp>
      <p:pic>
        <p:nvPicPr>
          <p:cNvPr id="5" name="Picture 4" descr="A picture containing text&#10;&#10;Description automatically generated">
            <a:extLst>
              <a:ext uri="{FF2B5EF4-FFF2-40B4-BE49-F238E27FC236}">
                <a16:creationId xmlns:a16="http://schemas.microsoft.com/office/drawing/2014/main" id="{32DDEEA4-4D90-4B60-AF33-1142531B94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19108" y="1230707"/>
            <a:ext cx="3012441" cy="2259331"/>
          </a:xfrm>
          <a:prstGeom prst="rect">
            <a:avLst/>
          </a:prstGeom>
        </p:spPr>
      </p:pic>
      <p:pic>
        <p:nvPicPr>
          <p:cNvPr id="6" name="Picture 5" descr="A picture containing text, electronics, circuit&#10;&#10;Description automatically generated">
            <a:extLst>
              <a:ext uri="{FF2B5EF4-FFF2-40B4-BE49-F238E27FC236}">
                <a16:creationId xmlns:a16="http://schemas.microsoft.com/office/drawing/2014/main" id="{26801F71-2A76-59B8-1502-11E7CC251AD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619108" y="3650125"/>
            <a:ext cx="3012441" cy="2259331"/>
          </a:xfrm>
          <a:prstGeom prst="rect">
            <a:avLst/>
          </a:prstGeom>
        </p:spPr>
      </p:pic>
    </p:spTree>
    <p:extLst>
      <p:ext uri="{BB962C8B-B14F-4D97-AF65-F5344CB8AC3E}">
        <p14:creationId xmlns:p14="http://schemas.microsoft.com/office/powerpoint/2010/main" val="282457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Step 1 – Attaching the switch </a:t>
            </a:r>
          </a:p>
        </p:txBody>
      </p:sp>
      <p:sp>
        <p:nvSpPr>
          <p:cNvPr id="4" name="TextBox 3">
            <a:extLst>
              <a:ext uri="{FF2B5EF4-FFF2-40B4-BE49-F238E27FC236}">
                <a16:creationId xmlns:a16="http://schemas.microsoft.com/office/drawing/2014/main" id="{F235A329-F13A-4775-9DE3-B3855F3CDB81}"/>
              </a:ext>
            </a:extLst>
          </p:cNvPr>
          <p:cNvSpPr txBox="1"/>
          <p:nvPr/>
        </p:nvSpPr>
        <p:spPr>
          <a:xfrm>
            <a:off x="278198" y="2341581"/>
            <a:ext cx="4433502"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the switch on the plastic side of the PCB</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Push down as far as it will go</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Solder the switch legs to the pads on the track side of the PCB</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id="{BF14FDB1-76A2-7D31-7104-DBF2E12EEFE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0800000">
            <a:off x="5174743" y="1902181"/>
            <a:ext cx="3576594" cy="1896823"/>
          </a:xfrm>
          <a:prstGeom prst="rect">
            <a:avLst/>
          </a:prstGeom>
        </p:spPr>
      </p:pic>
      <p:pic>
        <p:nvPicPr>
          <p:cNvPr id="14" name="Picture 13">
            <a:extLst>
              <a:ext uri="{FF2B5EF4-FFF2-40B4-BE49-F238E27FC236}">
                <a16:creationId xmlns:a16="http://schemas.microsoft.com/office/drawing/2014/main" id="{C6D0C83D-58A3-B7C3-8A02-826ED29850C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174743" y="3990291"/>
            <a:ext cx="3576595" cy="1896825"/>
          </a:xfrm>
          <a:prstGeom prst="rect">
            <a:avLst/>
          </a:prstGeom>
        </p:spPr>
      </p:pic>
      <p:sp>
        <p:nvSpPr>
          <p:cNvPr id="19" name="TextBox 18">
            <a:extLst>
              <a:ext uri="{FF2B5EF4-FFF2-40B4-BE49-F238E27FC236}">
                <a16:creationId xmlns:a16="http://schemas.microsoft.com/office/drawing/2014/main" id="{38ADB02A-268A-A48A-6761-E26A6AF39BE4}"/>
              </a:ext>
            </a:extLst>
          </p:cNvPr>
          <p:cNvSpPr txBox="1"/>
          <p:nvPr/>
        </p:nvSpPr>
        <p:spPr>
          <a:xfrm>
            <a:off x="6655612" y="1341896"/>
            <a:ext cx="614855"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spTree>
    <p:extLst>
      <p:ext uri="{BB962C8B-B14F-4D97-AF65-F5344CB8AC3E}">
        <p14:creationId xmlns:p14="http://schemas.microsoft.com/office/powerpoint/2010/main" val="286503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Step 2 – Attaching the resistor </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5" y="2254495"/>
            <a:ext cx="4591335"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the resistor on the plastic side of the PCB</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Solder the resistor legs to the pads on the track side of the PCB</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Use wire cutters to cut away any excess wire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8ADB02A-268A-A48A-6761-E26A6AF39BE4}"/>
              </a:ext>
            </a:extLst>
          </p:cNvPr>
          <p:cNvSpPr txBox="1"/>
          <p:nvPr/>
        </p:nvSpPr>
        <p:spPr>
          <a:xfrm>
            <a:off x="6947107" y="1320387"/>
            <a:ext cx="614855"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pic>
        <p:nvPicPr>
          <p:cNvPr id="7" name="Picture 6" descr="A picture containing ground&#10;&#10;Description automatically generated">
            <a:extLst>
              <a:ext uri="{FF2B5EF4-FFF2-40B4-BE49-F238E27FC236}">
                <a16:creationId xmlns:a16="http://schemas.microsoft.com/office/drawing/2014/main" id="{D3E2306F-76D1-3CB4-FCFC-7A2BAC879D2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83621" y="1908520"/>
            <a:ext cx="3603172" cy="1856526"/>
          </a:xfrm>
          <a:prstGeom prst="rect">
            <a:avLst/>
          </a:prstGeom>
        </p:spPr>
      </p:pic>
      <p:pic>
        <p:nvPicPr>
          <p:cNvPr id="9" name="Picture 8" descr="A picture containing text, ground, sign&#10;&#10;Description automatically generated">
            <a:extLst>
              <a:ext uri="{FF2B5EF4-FFF2-40B4-BE49-F238E27FC236}">
                <a16:creationId xmlns:a16="http://schemas.microsoft.com/office/drawing/2014/main" id="{80828A50-FD9E-6462-5699-D6AB4F01C96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183621" y="3959564"/>
            <a:ext cx="3603172" cy="1905001"/>
          </a:xfrm>
          <a:prstGeom prst="rect">
            <a:avLst/>
          </a:prstGeom>
        </p:spPr>
      </p:pic>
    </p:spTree>
    <p:extLst>
      <p:ext uri="{BB962C8B-B14F-4D97-AF65-F5344CB8AC3E}">
        <p14:creationId xmlns:p14="http://schemas.microsoft.com/office/powerpoint/2010/main" val="226731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Step 3 – Attaching the LED</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5" y="2254495"/>
            <a:ext cx="4591335"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and solder the LED to the PCB</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Make sure that the round and flat sides match the markings on the board!</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Snip the ends when soldered</a:t>
            </a:r>
          </a:p>
        </p:txBody>
      </p:sp>
      <p:sp>
        <p:nvSpPr>
          <p:cNvPr id="19" name="TextBox 18">
            <a:extLst>
              <a:ext uri="{FF2B5EF4-FFF2-40B4-BE49-F238E27FC236}">
                <a16:creationId xmlns:a16="http://schemas.microsoft.com/office/drawing/2014/main" id="{38ADB02A-268A-A48A-6761-E26A6AF39BE4}"/>
              </a:ext>
            </a:extLst>
          </p:cNvPr>
          <p:cNvSpPr txBox="1"/>
          <p:nvPr/>
        </p:nvSpPr>
        <p:spPr>
          <a:xfrm>
            <a:off x="6134254" y="1306650"/>
            <a:ext cx="614855"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pic>
        <p:nvPicPr>
          <p:cNvPr id="5" name="Picture 4" descr="A picture containing text, electronics&#10;&#10;Description automatically generated">
            <a:extLst>
              <a:ext uri="{FF2B5EF4-FFF2-40B4-BE49-F238E27FC236}">
                <a16:creationId xmlns:a16="http://schemas.microsoft.com/office/drawing/2014/main" id="{2E578E10-A1EC-62B4-8E78-CA554793CF9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085321" y="1863156"/>
            <a:ext cx="3668110" cy="1971596"/>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C0096216-57B0-82FE-2ADB-6ECBAB6484B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085321" y="3963683"/>
            <a:ext cx="3668110" cy="1971595"/>
          </a:xfrm>
          <a:prstGeom prst="rect">
            <a:avLst/>
          </a:prstGeom>
        </p:spPr>
      </p:pic>
    </p:spTree>
    <p:extLst>
      <p:ext uri="{BB962C8B-B14F-4D97-AF65-F5344CB8AC3E}">
        <p14:creationId xmlns:p14="http://schemas.microsoft.com/office/powerpoint/2010/main" val="131723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154621"/>
            <a:ext cx="6380779" cy="680519"/>
          </a:xfrm>
        </p:spPr>
        <p:txBody>
          <a:bodyPr>
            <a:normAutofit/>
          </a:bodyPr>
          <a:lstStyle/>
          <a:p>
            <a:r>
              <a:rPr lang="en-GB" sz="3600" b="1" dirty="0">
                <a:latin typeface="Arial" panose="020B0604020202020204" pitchFamily="34" charset="0"/>
                <a:cs typeface="Arial" panose="020B0604020202020204" pitchFamily="34" charset="0"/>
              </a:rPr>
              <a:t>Step 4 – Power wires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6097" y="1971890"/>
            <a:ext cx="5040096"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and solder the power wires to the PCB. The red wire goes to ‘+’ and the black wire goes to ‘-’</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Place the wires through the strain holes before soldering</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Snip the ends when soldered</a:t>
            </a:r>
          </a:p>
        </p:txBody>
      </p:sp>
      <p:sp>
        <p:nvSpPr>
          <p:cNvPr id="15" name="TextBox 14">
            <a:extLst>
              <a:ext uri="{FF2B5EF4-FFF2-40B4-BE49-F238E27FC236}">
                <a16:creationId xmlns:a16="http://schemas.microsoft.com/office/drawing/2014/main" id="{D10A6BBC-C2FA-47BD-9B48-E85D24112102}"/>
              </a:ext>
            </a:extLst>
          </p:cNvPr>
          <p:cNvSpPr txBox="1"/>
          <p:nvPr/>
        </p:nvSpPr>
        <p:spPr>
          <a:xfrm>
            <a:off x="4807992" y="1238334"/>
            <a:ext cx="468201"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pic>
        <p:nvPicPr>
          <p:cNvPr id="6" name="Picture 5" descr="A picture containing text, sign, stone, cement&#10;&#10;Description automatically generated">
            <a:extLst>
              <a:ext uri="{FF2B5EF4-FFF2-40B4-BE49-F238E27FC236}">
                <a16:creationId xmlns:a16="http://schemas.microsoft.com/office/drawing/2014/main" id="{E1B7CC2D-3657-9AFC-92AC-DB9D08FFE4A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276193" y="3841188"/>
            <a:ext cx="3480995" cy="1895622"/>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F749256E-FC74-F28F-AB13-5CF1CB626D4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276193" y="1817767"/>
            <a:ext cx="3480995" cy="1810446"/>
          </a:xfrm>
          <a:prstGeom prst="rect">
            <a:avLst/>
          </a:prstGeom>
        </p:spPr>
      </p:pic>
    </p:spTree>
    <p:extLst>
      <p:ext uri="{BB962C8B-B14F-4D97-AF65-F5344CB8AC3E}">
        <p14:creationId xmlns:p14="http://schemas.microsoft.com/office/powerpoint/2010/main" val="324090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154621"/>
            <a:ext cx="6380779" cy="680519"/>
          </a:xfrm>
        </p:spPr>
        <p:txBody>
          <a:bodyPr>
            <a:normAutofit/>
          </a:bodyPr>
          <a:lstStyle/>
          <a:p>
            <a:r>
              <a:rPr lang="en-GB" sz="3600" b="1" dirty="0">
                <a:latin typeface="Arial" panose="020B0604020202020204" pitchFamily="34" charset="0"/>
                <a:cs typeface="Arial" panose="020B0604020202020204" pitchFamily="34" charset="0"/>
              </a:rPr>
              <a:t>Finished example</a:t>
            </a:r>
          </a:p>
        </p:txBody>
      </p:sp>
      <p:pic>
        <p:nvPicPr>
          <p:cNvPr id="6" name="Picture 5" descr="Graphical user interface&#10;&#10;Description automatically generated">
            <a:extLst>
              <a:ext uri="{FF2B5EF4-FFF2-40B4-BE49-F238E27FC236}">
                <a16:creationId xmlns:a16="http://schemas.microsoft.com/office/drawing/2014/main" id="{CE55A91B-8CF4-530D-3FA5-1F2D85D31FC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20475" y="2027973"/>
            <a:ext cx="6703050" cy="3486219"/>
          </a:xfrm>
          <a:prstGeom prst="rect">
            <a:avLst/>
          </a:prstGeom>
        </p:spPr>
      </p:pic>
    </p:spTree>
    <p:extLst>
      <p:ext uri="{BB962C8B-B14F-4D97-AF65-F5344CB8AC3E}">
        <p14:creationId xmlns:p14="http://schemas.microsoft.com/office/powerpoint/2010/main" val="183839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DE3128220CF47872A602B9692B927" ma:contentTypeVersion="15" ma:contentTypeDescription="Create a new document." ma:contentTypeScope="" ma:versionID="41e51e0e96be5cf8800f66615ba1924f">
  <xsd:schema xmlns:xsd="http://www.w3.org/2001/XMLSchema" xmlns:xs="http://www.w3.org/2001/XMLSchema" xmlns:p="http://schemas.microsoft.com/office/2006/metadata/properties" xmlns:ns2="d4b9b89f-fcbd-4e0a-992a-02cb173aaa5d" xmlns:ns3="97a34718-32dd-44ef-b698-9cada77154aa" targetNamespace="http://schemas.microsoft.com/office/2006/metadata/properties" ma:root="true" ma:fieldsID="0cbe8f3ee52cd39c9490f124ffa50552" ns2:_="" ns3:_="">
    <xsd:import namespace="d4b9b89f-fcbd-4e0a-992a-02cb173aaa5d"/>
    <xsd:import namespace="97a34718-32dd-44ef-b698-9cada77154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9b89f-fcbd-4e0a-992a-02cb173aaa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b8a1ee5-7121-483f-8812-9dc01c95b52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a34718-32dd-44ef-b698-9cada77154a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91e6698-4871-45ef-9d2c-3c45bdb15952}" ma:internalName="TaxCatchAll" ma:showField="CatchAllData" ma:web="97a34718-32dd-44ef-b698-9cada77154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7a34718-32dd-44ef-b698-9cada77154aa" xsi:nil="true"/>
    <lcf76f155ced4ddcb4097134ff3c332f xmlns="d4b9b89f-fcbd-4e0a-992a-02cb173aaa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4C4B8B-AE7C-4DB9-94F3-FDC4880DE3A8}"/>
</file>

<file path=customXml/itemProps2.xml><?xml version="1.0" encoding="utf-8"?>
<ds:datastoreItem xmlns:ds="http://schemas.openxmlformats.org/officeDocument/2006/customXml" ds:itemID="{0D65B1F2-D11A-45D9-B15E-E62944042DFA}"/>
</file>

<file path=customXml/itemProps3.xml><?xml version="1.0" encoding="utf-8"?>
<ds:datastoreItem xmlns:ds="http://schemas.openxmlformats.org/officeDocument/2006/customXml" ds:itemID="{1C0DCCD8-B144-42AE-9866-F76075B9F57E}"/>
</file>

<file path=docProps/app.xml><?xml version="1.0" encoding="utf-8"?>
<Properties xmlns="http://schemas.openxmlformats.org/officeDocument/2006/extended-properties" xmlns:vt="http://schemas.openxmlformats.org/officeDocument/2006/docPropsVTypes">
  <Template>Office Theme</Template>
  <TotalTime>28</TotalTime>
  <Words>841</Words>
  <Application>Microsoft Office PowerPoint</Application>
  <PresentationFormat>On-screen Show (4:3)</PresentationFormat>
  <Paragraphs>72</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Segoe UI Emoji</vt:lpstr>
      <vt:lpstr>Symbol</vt:lpstr>
      <vt:lpstr>Times New Roman</vt:lpstr>
      <vt:lpstr>Office Theme</vt:lpstr>
      <vt:lpstr>PowerPoint Presentation</vt:lpstr>
      <vt:lpstr>PowerPoint Presentation</vt:lpstr>
      <vt:lpstr>Brief</vt:lpstr>
      <vt:lpstr>Resources</vt:lpstr>
      <vt:lpstr>Step 1 – Attaching the switch </vt:lpstr>
      <vt:lpstr>Step 2 – Attaching the resistor </vt:lpstr>
      <vt:lpstr>Step 3 – Attaching the LED</vt:lpstr>
      <vt:lpstr>Step 4 – Power wires</vt:lpstr>
      <vt:lpstr>Finished example</vt:lpstr>
      <vt:lpstr>Testing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Cabin mood lighting</dc:title>
  <dc:creator>Attainment in Education</dc:creator>
  <cp:lastModifiedBy>Jacqueline Elton</cp:lastModifiedBy>
  <cp:revision>68</cp:revision>
  <dcterms:created xsi:type="dcterms:W3CDTF">2017-06-28T15:11:57Z</dcterms:created>
  <dcterms:modified xsi:type="dcterms:W3CDTF">2024-07-23T09:57:58Z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0x010100469DE3128220CF47872A602B9692B927</vt:lpwstr>
  </property>
</Properties>
</file>